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80" r:id="rId2"/>
    <p:sldId id="265" r:id="rId3"/>
    <p:sldId id="281" r:id="rId4"/>
    <p:sldId id="269" r:id="rId5"/>
    <p:sldId id="270" r:id="rId6"/>
    <p:sldId id="282" r:id="rId7"/>
    <p:sldId id="271" r:id="rId8"/>
    <p:sldId id="273" r:id="rId9"/>
    <p:sldId id="316" r:id="rId10"/>
    <p:sldId id="274" r:id="rId11"/>
    <p:sldId id="283" r:id="rId12"/>
    <p:sldId id="285" r:id="rId13"/>
    <p:sldId id="292" r:id="rId14"/>
    <p:sldId id="293" r:id="rId15"/>
    <p:sldId id="291" r:id="rId16"/>
    <p:sldId id="295" r:id="rId17"/>
    <p:sldId id="294" r:id="rId18"/>
    <p:sldId id="296" r:id="rId19"/>
    <p:sldId id="297" r:id="rId20"/>
    <p:sldId id="298" r:id="rId21"/>
    <p:sldId id="299" r:id="rId22"/>
    <p:sldId id="301" r:id="rId23"/>
    <p:sldId id="300" r:id="rId24"/>
    <p:sldId id="304" r:id="rId25"/>
    <p:sldId id="302" r:id="rId26"/>
    <p:sldId id="309" r:id="rId27"/>
    <p:sldId id="303" r:id="rId28"/>
    <p:sldId id="313" r:id="rId29"/>
    <p:sldId id="305" r:id="rId30"/>
    <p:sldId id="311" r:id="rId31"/>
    <p:sldId id="306" r:id="rId32"/>
    <p:sldId id="315" r:id="rId33"/>
    <p:sldId id="307" r:id="rId34"/>
    <p:sldId id="308" r:id="rId35"/>
    <p:sldId id="310" r:id="rId36"/>
    <p:sldId id="312" r:id="rId37"/>
    <p:sldId id="314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D69"/>
    <a:srgbClr val="92D04F"/>
    <a:srgbClr val="58CDFF"/>
    <a:srgbClr val="0507FF"/>
    <a:srgbClr val="FF3B39"/>
    <a:srgbClr val="FA00FC"/>
    <a:srgbClr val="2E3192"/>
    <a:srgbClr val="7030A0"/>
    <a:srgbClr val="EF5922"/>
    <a:srgbClr val="DA0A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85"/>
    <p:restoredTop sz="94688"/>
  </p:normalViewPr>
  <p:slideViewPr>
    <p:cSldViewPr snapToGrid="0" showGuides="1">
      <p:cViewPr varScale="1">
        <p:scale>
          <a:sx n="96" d="100"/>
          <a:sy n="96" d="100"/>
        </p:scale>
        <p:origin x="648" y="176"/>
      </p:cViewPr>
      <p:guideLst>
        <p:guide orient="horz" pos="21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A1A034-D66F-BC48-A941-68A19C67B670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39232-18C6-1543-A2EF-5A53652C60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617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339232-18C6-1543-A2EF-5A53652C60C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57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C61AD-ADF7-A01C-67EF-2610C53AB4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B7A755-54A2-2B2A-E5A6-20BE987A02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3D92D7-23A0-AE92-4146-03D7944EC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04240E-4BE9-3FDF-D024-0C45CA13C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4A7DC9-7165-E807-AE71-585041502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537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37BBC-7FB1-B0DF-E0BB-1ACA6F532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8254A8-3CBA-1017-7ABC-7F824F346B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D2B489-F180-0221-FACF-FEE771501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70C9CA-B5B7-C919-6CD3-53CE099BB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5FA762-66DC-A8BE-ADE9-2AB1A25B5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9804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07F2EA8-8B70-8127-F7B3-83791324F2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FB246A-C8CA-FDDE-3ABD-7BA89BD84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99EA4E-8D8B-2EB0-8F3D-415A8115C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A23E0E-E57D-1BC6-1B07-8F3FDB451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22292-CB38-5ECD-F9ED-633B94DFC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255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ECE7D-9F67-B75D-4499-4005C7CC02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C61568-7FDA-FD14-A6A5-D2331F65A2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586F7D-478A-9C6A-9069-57074491F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C547B0-B9C3-4C33-1DBE-ADDF75A5E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ED7CF-1894-5BFC-BCE9-C5E5ED541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078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07DF8-CB25-E072-FAB6-C7D2789F4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147ECC-1282-B566-64DD-1BBD6D97B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BB835A-4715-79AD-6A9A-574DAE9F5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1A0E15-90D5-8B4C-DB2E-1E9AE8106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CEA875-BE77-F34A-B729-BA252D5CA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14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F146B5-E5CE-D803-F615-48A210ED9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66352F-55BA-DEB9-23F7-3F10C25C8B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06E6C2-9902-7BA8-98CA-4C08BE49AB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3575D4-DB9F-6C21-A704-B2440B992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023D32-758A-1B91-C8C4-4F5D160E9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EE2517-652A-8DE7-B202-0AB310CF8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925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60E71-5776-7531-76B3-98A13C0B2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0B376C-7CBA-3203-1F4C-2BDA430DBE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C82686-7DE0-6B47-17ED-A038E1D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3861CD-DFEE-7CB2-EBB3-92206D47619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819E3C-689A-888D-02D4-01B7EDA163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B4BD19-CB6D-F229-0B7C-D92E87F8C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4B46812-241E-F24F-2B30-7EBB163B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A54FF6C-04E1-5D8D-8F9C-477212710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54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CF773A-21BE-2B4A-6D40-1D7DBB900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92DA03-CAE2-72FC-7124-A14B1BDE1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EE9B03-570C-C3E7-76F0-B53017D43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5567C1-D168-2081-C6CF-D3C0742E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73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E1F31F-D7EF-25DE-0F2C-1B7151DD4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728A49-9A20-02D2-C99D-91359596B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90FA6C-B8FE-A8A5-EBAE-748BF235D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870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DEF96-902E-5E03-03B2-BC2F959394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59A31D-BADF-E2E2-C0DF-2DB96D024C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89448C-D181-0C2D-0094-D4B869DAFD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B1FD9E-B862-3526-AE6A-FC217EC4E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5643E6-0881-E36B-7362-0443BC2BC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E5B3BB-26B5-17D8-74AE-72A497A45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579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DA3C2-07BB-941C-107E-B7EF1DA6D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3A5D4B-DEBA-79CB-ABDA-5BBD7F830A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8EA636-8BFF-EDEE-AEAB-36C6DB2A3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9164DD-6BC6-E543-9BFD-417A11B23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C2ABB0-C23C-04C4-416B-30F325A1AB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2542C4-2D83-E642-BCC1-77CF53C29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337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58FBAA-D577-7551-C939-09152764D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1807EB-DBB7-3CA9-B1BD-8E38F9727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D6493E-6CE1-8469-0829-C570660EF5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A94469-B0E5-B241-B8E6-35DF797A77E3}" type="datetimeFigureOut">
              <a:rPr lang="en-US" smtClean="0"/>
              <a:t>11/19/25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8259B-D1D7-10C9-5B69-A3959FACD0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B6E206-3078-85B2-F3FE-CEE6C9AC51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10822A-6D0C-374E-9511-8090DAEF2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895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C78D75-CD14-D514-17EF-83A1AF1EDF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1333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1BD96C-469C-E704-AE3B-0B0D1F88E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136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3ABDAE-EBA2-2411-7F62-06F918696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989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4BB926-DBE5-6523-6D07-A2672E192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4038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CEDFB5-8AC4-FD00-1048-DC69BB6081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4266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6DBD6D-6C77-5DAB-5E2B-3A636EFB2E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47350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62901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9D0F1C-FEDB-7877-72BD-9660AA30F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2549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F360E9-AE5C-49F3-89DC-CB0C7396AF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50505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68BF77-80AB-9C2B-E27A-24202E4905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56201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7875BC-B611-AE1D-FE59-884999D92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58359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1FF8AF-CC4F-E3B1-DC57-CF3B0F940C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017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000F26-57F8-51BF-0326-D13853E59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77585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B90A9A-9E86-3C43-C350-F5A76D3654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5210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EAD7D7-5744-F86E-1778-666C9FE187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44951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4C474F-198D-CBCC-78B9-CCAFB23A6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8458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A9E628-7F66-745A-67F6-3C1FF509BD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44091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0C18F7-B169-EF2A-53E9-8C39F5EE11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55134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0AB9B5-A103-35AF-2619-2667D44C5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737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DEBCF1-45A3-36BA-2BFE-EE6913251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22148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02C1BA-EE26-AC20-7AD9-C7052EDBF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8908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8D58D80-EB26-EE3C-2B20-070B11D74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9750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BFDAAF-99D8-F72F-4EF5-EFD92F7FEC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2885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C3F22F-9B80-851F-A25E-AD59DBC8E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62981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10873A-3B15-99D4-EC50-88DBE76080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42972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958B35-451E-4AAB-454D-C8B56F6BB0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7189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5FA281-49ED-431A-9601-144EF7891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67121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084D35-1F09-DC18-5C73-2BB7BABB3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40533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BEC6E5-59BD-BED3-269F-17C735E30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52842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DE7B79-530C-BB41-2C2A-9CEDC264D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87578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7093B0-AA4D-C78A-418B-28B270535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16883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0AA01E-48B1-116A-B53C-3D0A06B10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6540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E4150C5-EE7D-414A-D421-5C32308A2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371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C9C4C01-F62F-E69E-F22A-32A55D9435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6677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CF0797-212B-3A76-D40D-0F2AAA92D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400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824124-507F-256E-3D81-1AF6C11F1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3484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415B79A-4AEF-972D-4D70-9FDF75863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2002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5958</TotalTime>
  <Words>1</Words>
  <Application>Microsoft Macintosh PowerPoint</Application>
  <PresentationFormat>Widescreen</PresentationFormat>
  <Paragraphs>1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35</cp:revision>
  <dcterms:created xsi:type="dcterms:W3CDTF">2025-11-15T18:26:42Z</dcterms:created>
  <dcterms:modified xsi:type="dcterms:W3CDTF">2025-11-19T21:44:43Z</dcterms:modified>
</cp:coreProperties>
</file>